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7" r:id="rId3"/>
    <p:sldId id="259" r:id="rId4"/>
    <p:sldId id="260" r:id="rId5"/>
    <p:sldId id="261" r:id="rId6"/>
    <p:sldId id="27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80" autoAdjust="0"/>
  </p:normalViewPr>
  <p:slideViewPr>
    <p:cSldViewPr>
      <p:cViewPr>
        <p:scale>
          <a:sx n="120" d="100"/>
          <a:sy n="120" d="100"/>
        </p:scale>
        <p:origin x="-738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70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E376D-FE85-4BE1-8E02-B024F8497245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3D259-CFA5-4008-A440-EC2F6F70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2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D0099-1016-4578-92AF-85E42214A5DC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63EB-B8A0-4571-8E90-5A7DA6B2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0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63EB-B8A0-4571-8E90-5A7DA6B2125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ones marked</a:t>
            </a:r>
            <a:r>
              <a:rPr lang="en-US" baseline="0" dirty="0" smtClean="0"/>
              <a:t> with EDIT.   I will talk about those in a few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63EB-B8A0-4571-8E90-5A7DA6B212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7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33400" y="685800"/>
            <a:ext cx="8077200" cy="44958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28600" y="5257800"/>
            <a:ext cx="8686800" cy="1447800"/>
          </a:xfrm>
        </p:spPr>
        <p:txBody>
          <a:bodyPr anchor="ctr">
            <a:normAutofit/>
          </a:bodyPr>
          <a:lstStyle>
            <a:lvl1pPr algn="l">
              <a:buFont typeface="Arial" pitchFamily="34" charset="0"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endParaRPr lang="en-US" dirty="0" smtClean="0"/>
          </a:p>
        </p:txBody>
      </p:sp>
      <p:pic>
        <p:nvPicPr>
          <p:cNvPr id="7" name="Picture 2" descr="C:\Users\talthouse\Documents\TowLien\BeaconLogo.tif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1676400" cy="5418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994689-030D-442B-8BD6-77EC4E3B85F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hyperlink" Target="http://www.dispatchanywhere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2192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Automating Motor Club Billing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althouse\Documents\TowLien\BeaconLogo.tif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16" y="5562600"/>
            <a:ext cx="3394984" cy="1097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0358" y="28956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Presented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by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Beacon Software, LLC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Todd Althouse, President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866-437-6653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www.dispatchanywhere.com</a:t>
            </a:r>
          </a:p>
        </p:txBody>
      </p:sp>
    </p:spTree>
    <p:extLst>
      <p:ext uri="{BB962C8B-B14F-4D97-AF65-F5344CB8AC3E}">
        <p14:creationId xmlns:p14="http://schemas.microsoft.com/office/powerpoint/2010/main" val="121516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Motor Club Billing Page - Ready to submit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2989" b="129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93192" lvl="1" indent="0">
              <a:buNone/>
            </a:pPr>
            <a:r>
              <a:rPr lang="en-US" dirty="0" smtClean="0"/>
              <a:t>Beacon’s Automated Motor Club billing screen in Dispatch Anywhere.</a:t>
            </a:r>
          </a:p>
          <a:p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These calls are ready to submit to a Motor Club’s Website.   The calls are submitted to each club’s website automatically and in the background.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Motor club Billing Page with submitted invoices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2989" b="129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All calls were successfully submitted in less than 2 minutes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Edit Screen - Motor Club Billing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2893" b="1289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93192" lvl="1" indent="0">
              <a:buClr>
                <a:schemeClr val="bg2"/>
              </a:buClr>
              <a:buNone/>
            </a:pPr>
            <a:r>
              <a:rPr lang="en-US" dirty="0" smtClean="0"/>
              <a:t>If there is missing or incorrect information for a call,  the Motor Club Billing system will prompt the user to correct the call.  This insures that all calls are billed 100% accurately.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1295400"/>
            <a:ext cx="8686800" cy="5410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Automatic Submittal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Costs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Let’s assume the company already has our Dispatch Anywhere product.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We can talk after the seminar why the other features of the product will save you more than the cost of the product.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Using that same 50 Motor Club call per day company: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noProof="0" dirty="0" smtClean="0">
                <a:latin typeface="Arial" pitchFamily="34" charset="0"/>
                <a:cs typeface="Arial" pitchFamily="34" charset="0"/>
              </a:rPr>
              <a:t>	The Automatic Motor Club billing module can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submit</a:t>
            </a:r>
            <a:r>
              <a:rPr lang="en-US" noProof="0" dirty="0" smtClean="0">
                <a:latin typeface="Arial" pitchFamily="34" charset="0"/>
                <a:cs typeface="Arial" pitchFamily="34" charset="0"/>
              </a:rPr>
              <a:t> about 15 calls per minute, so it takes about 3 minutes to bill those 50 calls.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Th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ey now do billing at the end of every day for 3 minutes – that is 90 minutes per  month.  A far cry from 30 hours (1800 minutes) per month ~  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95% time savings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So if you pay an employee $12 per hour plus taxes, that person costs you about $15/hour * 1.5 hrs/mo * 12 mo = $270 per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The MC Billing Module for DispatchAnywhere will cost you about $300* per year.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 cost:  $270 + $300 = $570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(Savings over Manual = $4830 ~ 90%)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1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* Based on 1 User Dispatch Anywhere System ($25/user/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Conclusion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Using a Towing Management Software, such as Beacon’s Dispatch Anywhere will insure that 100% of Motor Club calls are billed.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Using Beacon’s Automated Motor Club Billing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system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15 times faster than manual methods ~ an 90% cost savings.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Not to mention calls are billed 100% accurately. 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Now working with </a:t>
            </a:r>
            <a:r>
              <a:rPr lang="en-US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Asurion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Cross Country, </a:t>
            </a:r>
            <a:r>
              <a:rPr lang="en-US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Geico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Signature and USAC.  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Allstate, </a:t>
            </a:r>
            <a:r>
              <a:rPr lang="en-US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Coach-Net</a:t>
            </a:r>
            <a:r>
              <a:rPr lang="en-US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Quest and Road America coming November 2010.</a:t>
            </a:r>
            <a:endParaRPr kumimoji="0" lang="en-US" sz="1800" b="0" i="1" u="none" strike="noStrike" kern="1200" cap="none" spc="0" normalizeH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endParaRPr lang="en-US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 the combination of Towing Management Software, Digital Dispatch Software along with Automated Motor Club Billing will allow 1 person to do the work of 3.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9346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hlinkClick r:id="rId2"/>
              </a:rPr>
              <a:t>www.dispatchanywhere.com</a:t>
            </a:r>
            <a:endParaRPr lang="en-US" b="1" dirty="0" smtClean="0">
              <a:latin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</a:rPr>
              <a:t>Main Exhibit Hall Booth 95</a:t>
            </a:r>
          </a:p>
          <a:p>
            <a:pPr algn="ctr"/>
            <a:r>
              <a:rPr lang="en-US" b="1" dirty="0" smtClean="0">
                <a:latin typeface="Arial" pitchFamily="34" charset="0"/>
              </a:rPr>
              <a:t>866-437-6653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5" name="Picture 4" descr="DispatchAnywhereLog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334000"/>
            <a:ext cx="3009900" cy="487039"/>
          </a:xfrm>
          <a:prstGeom prst="rect">
            <a:avLst/>
          </a:prstGeom>
        </p:spPr>
      </p:pic>
      <p:pic>
        <p:nvPicPr>
          <p:cNvPr id="6" name="Picture 5" descr="TowMagicLogo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5334000"/>
            <a:ext cx="2151769" cy="484632"/>
          </a:xfrm>
          <a:prstGeom prst="rect">
            <a:avLst/>
          </a:prstGeom>
        </p:spPr>
      </p:pic>
      <p:pic>
        <p:nvPicPr>
          <p:cNvPr id="7" name="Picture 6" descr="TowSpecLogo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5334000"/>
            <a:ext cx="2168247" cy="4846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Facts</a:t>
            </a:r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Motor Clubs expect about 15% of all calls to never be billed by the service provider.</a:t>
            </a:r>
          </a:p>
          <a:p>
            <a:pPr marL="70866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Using towing management software greatly reduces this number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Motor Clubs also know that not all service providers request GOAs when they are allowed.</a:t>
            </a:r>
          </a:p>
          <a:p>
            <a:pPr marL="70866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Using towing management software greatly reduces this number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Traditionally the Service Provider has been expected to do all the work to get paid </a:t>
            </a:r>
            <a:r>
              <a:rPr lang="en-US" i="1" dirty="0" smtClean="0"/>
              <a:t>(i.e. input all the calls on the Club’s billing site or send in copies of invoices).</a:t>
            </a:r>
          </a:p>
          <a:p>
            <a:pPr marL="70866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One towing software product – Dispatch Anywhere ‘s Automated Motor Club billing module from Beacon Software can greatly reduce the effort required to bill these calls.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rgosi Billing Log In Screen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2989" b="129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Cross Country’s Service Provider Portal - </a:t>
            </a:r>
            <a:r>
              <a:rPr lang="en-US" dirty="0" err="1" smtClean="0"/>
              <a:t>Argosi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Main Page for Argosi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2989" b="129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Everyone has seen this page before – for better or worse this is what you have done  (according to the Motor Club). 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Most clubs use your historical performance as one of several factors to determine which provider should get the next call.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There are ways to improve your numbers – we can talk about that at the end of this seminar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ubmit Billing Screen on Argosi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2989" b="129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93192" lvl="1" indent="0">
              <a:buNone/>
            </a:pPr>
            <a:r>
              <a:rPr lang="en-US" dirty="0" smtClean="0"/>
              <a:t>This the </a:t>
            </a:r>
            <a:r>
              <a:rPr lang="en-US" dirty="0" err="1" smtClean="0"/>
              <a:t>Argosi’s</a:t>
            </a:r>
            <a:r>
              <a:rPr lang="en-US" dirty="0" smtClean="0"/>
              <a:t>  submittal screen.  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Please remember this screen – there is a better way!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	</a:t>
            </a:r>
            <a:r>
              <a:rPr lang="en-US" dirty="0" smtClean="0"/>
              <a:t>   </a:t>
            </a:r>
            <a:r>
              <a:rPr lang="en-US" dirty="0" err="1" smtClean="0"/>
              <a:t>Geico’s</a:t>
            </a:r>
            <a:r>
              <a:rPr lang="en-US" dirty="0" smtClean="0"/>
              <a:t> </a:t>
            </a:r>
            <a:r>
              <a:rPr lang="en-US" dirty="0" smtClean="0"/>
              <a:t>Online submittal 	       </a:t>
            </a:r>
            <a:r>
              <a:rPr lang="en-US" dirty="0" smtClean="0"/>
              <a:t>	      USAC’s Online </a:t>
            </a:r>
            <a:r>
              <a:rPr lang="en-US" dirty="0" smtClean="0"/>
              <a:t>Submittal</a:t>
            </a:r>
          </a:p>
          <a:p>
            <a:pPr marL="274320" lvl="1" indent="-274320" algn="ctr">
              <a:buClr>
                <a:schemeClr val="accent3"/>
              </a:buClr>
              <a:buSzPct val="95000"/>
              <a:buNone/>
            </a:pPr>
            <a:r>
              <a:rPr lang="en-US" dirty="0" smtClean="0"/>
              <a:t>Please </a:t>
            </a:r>
            <a:r>
              <a:rPr lang="en-US" dirty="0"/>
              <a:t>remember </a:t>
            </a:r>
            <a:r>
              <a:rPr lang="en-US" dirty="0" smtClean="0"/>
              <a:t>these screens </a:t>
            </a:r>
            <a:r>
              <a:rPr lang="en-US" dirty="0"/>
              <a:t>– there is a better way!</a:t>
            </a:r>
          </a:p>
          <a:p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r="25047"/>
          <a:stretch/>
        </p:blipFill>
        <p:spPr bwMode="auto">
          <a:xfrm>
            <a:off x="228600" y="1133474"/>
            <a:ext cx="3671248" cy="45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0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1" b="29176"/>
          <a:stretch/>
        </p:blipFill>
        <p:spPr bwMode="auto">
          <a:xfrm>
            <a:off x="4114800" y="1244870"/>
            <a:ext cx="481618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6785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Manual Submittal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Facts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person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can submit an average of 1 call per minute – at BEST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companies do not have time to submit invoices immediately or even the same day as the call was completed.   I have seen this lag as much as 2 weeks behind.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endParaRPr lang="en-US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faster the invoice is submitted the faster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you are paid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Manual Submittal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Costs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Let’s take a company that averages 50 motor club calls per day: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Assume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they do billing every 3 days for 3 hours – that is 30 hours per month.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So if  a person is paid $12 per hour plus taxes, that person costs the company about $15/hour * 30 hrs/mo * 12 mo = $5400 per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For some companies this is the cost for only 1 club!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There is a better way!!!</a:t>
            </a:r>
            <a:endParaRPr lang="en-US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r="1740"/>
          <a:stretch>
            <a:fillRect/>
          </a:stretch>
        </p:blipFill>
        <p:spPr bwMode="auto">
          <a:xfrm>
            <a:off x="533400" y="9144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448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533</Words>
  <Application>Microsoft Office PowerPoint</Application>
  <PresentationFormat>On-screen Show (4:3)</PresentationFormat>
  <Paragraphs>84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Automating Motor Club Billing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Beacon Software,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Althouse</dc:creator>
  <cp:lastModifiedBy>Todd Althouse</cp:lastModifiedBy>
  <cp:revision>97</cp:revision>
  <dcterms:created xsi:type="dcterms:W3CDTF">2010-04-13T13:26:26Z</dcterms:created>
  <dcterms:modified xsi:type="dcterms:W3CDTF">2010-10-22T14:49:36Z</dcterms:modified>
</cp:coreProperties>
</file>